
<file path=[Content_Types].xml><?xml version="1.0" encoding="utf-8"?>
<Types xmlns="http://schemas.openxmlformats.org/package/2006/content-types">
  <Default Extension="jpeg" ContentType="image/jpeg"/>
  <Default Extension="emf" ContentType="image/emf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</Types>
</file>

<file path=_rels/.rels>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7"/>
  </p:sldIdLst>
  <p:sldSz cx="7781925" cy="1006792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100" d="100"/>
          <a:sy n="100" d="100"/>
        </p:scale>
        <p:origin x="-504" y="-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5" Type="http://schemas.openxmlformats.org/officeDocument/2006/relationships/theme" Target="theme/them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6" Type="http://schemas.openxmlformats.org/officeDocument/2006/relationships/tableStyles" Target="tableStyles.xml" /><Relationship Id="rId7" Type="http://schemas.openxmlformats.org/officeDocument/2006/relationships/slide" Target="slides/slide1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5B45-2718-4D66-BE36-358DDEF2963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F8D-BE9C-4936-9023-43F10881D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96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5B45-2718-4D66-BE36-358DDEF2963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F8D-BE9C-4936-9023-43F10881D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03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5B45-2718-4D66-BE36-358DDEF2963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F8D-BE9C-4936-9023-43F10881D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78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5B45-2718-4D66-BE36-358DDEF2963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F8D-BE9C-4936-9023-43F10881D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6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5B45-2718-4D66-BE36-358DDEF2963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F8D-BE9C-4936-9023-43F10881D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36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5B45-2718-4D66-BE36-358DDEF2963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F8D-BE9C-4936-9023-43F10881D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64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5B45-2718-4D66-BE36-358DDEF2963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F8D-BE9C-4936-9023-43F10881D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1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5B45-2718-4D66-BE36-358DDEF2963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F8D-BE9C-4936-9023-43F10881D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6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5B45-2718-4D66-BE36-358DDEF2963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F8D-BE9C-4936-9023-43F10881D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79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5B45-2718-4D66-BE36-358DDEF2963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F8D-BE9C-4936-9023-43F10881D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6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5B45-2718-4D66-BE36-358DDEF2963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0F8D-BE9C-4936-9023-43F10881D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8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75B45-2718-4D66-BE36-358DDEF2963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50F8D-BE9C-4936-9023-43F10881D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em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icture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81925" cy="1006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446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